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7" r:id="rId52"/>
    <p:sldId id="308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8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BB96-7861-44CF-8D54-0CB419A3D4F8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69728-ABFC-4B80-A4F4-D23044CF0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05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BB96-7861-44CF-8D54-0CB419A3D4F8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69728-ABFC-4B80-A4F4-D23044CF0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9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BB96-7861-44CF-8D54-0CB419A3D4F8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69728-ABFC-4B80-A4F4-D23044CF0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8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BB96-7861-44CF-8D54-0CB419A3D4F8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69728-ABFC-4B80-A4F4-D23044CF0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55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BB96-7861-44CF-8D54-0CB419A3D4F8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69728-ABFC-4B80-A4F4-D23044CF0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4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BB96-7861-44CF-8D54-0CB419A3D4F8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69728-ABFC-4B80-A4F4-D23044CF0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06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BB96-7861-44CF-8D54-0CB419A3D4F8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69728-ABFC-4B80-A4F4-D23044CF0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05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BB96-7861-44CF-8D54-0CB419A3D4F8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69728-ABFC-4B80-A4F4-D23044CF0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60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BB96-7861-44CF-8D54-0CB419A3D4F8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69728-ABFC-4B80-A4F4-D23044CF0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69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BB96-7861-44CF-8D54-0CB419A3D4F8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69728-ABFC-4B80-A4F4-D23044CF0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6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BB96-7861-44CF-8D54-0CB419A3D4F8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69728-ABFC-4B80-A4F4-D23044CF0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5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0BB96-7861-44CF-8D54-0CB419A3D4F8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69728-ABFC-4B80-A4F4-D23044CF0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7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465" y="0"/>
            <a:ext cx="4753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3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043" y="0"/>
            <a:ext cx="4865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6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792" y="0"/>
            <a:ext cx="8008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5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522" y="0"/>
            <a:ext cx="8128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1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37" y="0"/>
            <a:ext cx="10058400" cy="682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0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544" y="0"/>
            <a:ext cx="7812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9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976" y="0"/>
            <a:ext cx="9786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0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00" y="0"/>
            <a:ext cx="3879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8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32" y="0"/>
            <a:ext cx="9454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6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439" y="0"/>
            <a:ext cx="4151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6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72" y="0"/>
            <a:ext cx="5783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4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039" y="0"/>
            <a:ext cx="5699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9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696" y="0"/>
            <a:ext cx="9516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8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5" y="0"/>
            <a:ext cx="10058400" cy="684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8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710" y="16329"/>
            <a:ext cx="98305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4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52" y="0"/>
            <a:ext cx="9909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7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33" y="0"/>
            <a:ext cx="4348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0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366" y="0"/>
            <a:ext cx="7025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4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53" y="0"/>
            <a:ext cx="5582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9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457" y="0"/>
            <a:ext cx="7237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6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44" y="0"/>
            <a:ext cx="9633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5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62" y="0"/>
            <a:ext cx="10058400" cy="630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9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308" y="0"/>
            <a:ext cx="6453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8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0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70" y="0"/>
            <a:ext cx="10058400" cy="678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4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0" y="0"/>
            <a:ext cx="10012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72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742" y="0"/>
            <a:ext cx="4424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3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0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6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349" y="0"/>
            <a:ext cx="9569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8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9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6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761" y="0"/>
            <a:ext cx="9392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6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761" y="0"/>
            <a:ext cx="6372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8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648" y="0"/>
            <a:ext cx="6766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2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115" y="0"/>
            <a:ext cx="8221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6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66" y="0"/>
            <a:ext cx="9474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2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43" y="0"/>
            <a:ext cx="10058400" cy="680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3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08" y="0"/>
            <a:ext cx="9622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2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0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0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0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47" y="0"/>
            <a:ext cx="10058400" cy="660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5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16" y="0"/>
            <a:ext cx="7287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57" y="0"/>
            <a:ext cx="9153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2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68" y="0"/>
            <a:ext cx="10058400" cy="685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7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4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47" y="0"/>
            <a:ext cx="8422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6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8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198" y="0"/>
            <a:ext cx="7129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9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686" y="0"/>
            <a:ext cx="6940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3" y="0"/>
            <a:ext cx="10058400" cy="664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0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49" y="0"/>
            <a:ext cx="6793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1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Widescreen</PresentationFormat>
  <Paragraphs>0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earl blewett</dc:creator>
  <cp:lastModifiedBy>earl blewett</cp:lastModifiedBy>
  <cp:revision>8</cp:revision>
  <dcterms:created xsi:type="dcterms:W3CDTF">2019-07-24T15:40:23Z</dcterms:created>
  <dcterms:modified xsi:type="dcterms:W3CDTF">2019-07-24T16:03:46Z</dcterms:modified>
</cp:coreProperties>
</file>